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79" r:id="rId4"/>
    <p:sldId id="281" r:id="rId5"/>
    <p:sldId id="282" r:id="rId6"/>
    <p:sldId id="278" r:id="rId7"/>
    <p:sldId id="276" r:id="rId8"/>
    <p:sldId id="277" r:id="rId9"/>
    <p:sldId id="280" r:id="rId10"/>
    <p:sldId id="27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424D9-B453-4603-8743-31415CD6B26E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66AC7-DC2B-453A-BB09-C3B82A71DC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1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96C-CB0F-4C56-B114-F56C90CD0D86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EDE0-397E-4C5F-A05D-5EC9F84BA1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9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96C-CB0F-4C56-B114-F56C90CD0D86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EDE0-397E-4C5F-A05D-5EC9F84BA1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96C-CB0F-4C56-B114-F56C90CD0D86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EDE0-397E-4C5F-A05D-5EC9F84BA1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44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96C-CB0F-4C56-B114-F56C90CD0D86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EDE0-397E-4C5F-A05D-5EC9F84BA1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96C-CB0F-4C56-B114-F56C90CD0D86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EDE0-397E-4C5F-A05D-5EC9F84BA1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8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96C-CB0F-4C56-B114-F56C90CD0D86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EDE0-397E-4C5F-A05D-5EC9F84BA1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4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96C-CB0F-4C56-B114-F56C90CD0D86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EDE0-397E-4C5F-A05D-5EC9F84BA1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80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96C-CB0F-4C56-B114-F56C90CD0D86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EDE0-397E-4C5F-A05D-5EC9F84BA1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15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96C-CB0F-4C56-B114-F56C90CD0D86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EDE0-397E-4C5F-A05D-5EC9F84BA1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6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96C-CB0F-4C56-B114-F56C90CD0D86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EDE0-397E-4C5F-A05D-5EC9F84BA1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71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96C-CB0F-4C56-B114-F56C90CD0D86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EDE0-397E-4C5F-A05D-5EC9F84BA1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53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F396C-CB0F-4C56-B114-F56C90CD0D86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CEDE0-397E-4C5F-A05D-5EC9F84BA1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-2"/>
            <a:ext cx="12192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55443" y="528918"/>
            <a:ext cx="8622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Словарный минимум</a:t>
            </a:r>
          </a:p>
          <a:p>
            <a:pPr algn="ctr"/>
            <a:r>
              <a:rPr lang="kk-KZ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kk-KZ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изучению казахского языка и внедрение проекта «Тілге бойлау»</a:t>
            </a:r>
            <a:endParaRPr lang="kk-KZ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kk-KZ" sz="32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средней,старшей </a:t>
            </a:r>
            <a:r>
              <a:rPr lang="kk-KZ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предшкольных групп, родителей  </a:t>
            </a:r>
            <a:r>
              <a:rPr lang="kk-KZ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педагогов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2\Desktop\ЭМБЛЕМА НЕ УДАЛЯТЬ\прозрачн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435" y="412377"/>
            <a:ext cx="2631700" cy="26282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04734" y="2903675"/>
            <a:ext cx="6102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«Қыс»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09962"/>
            <a:ext cx="6763658" cy="33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9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623D5E-6910-5AC9-84A5-EDA036A8D2A6}"/>
              </a:ext>
            </a:extLst>
          </p:cNvPr>
          <p:cNvSpPr txBox="1"/>
          <p:nvPr/>
        </p:nvSpPr>
        <p:spPr>
          <a:xfrm>
            <a:off x="4463715" y="5349875"/>
            <a:ext cx="5342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Суық-Холодно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503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3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759"/>
            <a:ext cx="12192000" cy="68580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F28E06-63A8-26DF-6F37-C9BB7F12C84C}"/>
              </a:ext>
            </a:extLst>
          </p:cNvPr>
          <p:cNvSpPr txBox="1"/>
          <p:nvPr/>
        </p:nvSpPr>
        <p:spPr>
          <a:xfrm>
            <a:off x="3178629" y="5094514"/>
            <a:ext cx="6180390" cy="843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Қыс-Зима</a:t>
            </a:r>
            <a:endParaRPr lang="ru-RU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59" y="997429"/>
            <a:ext cx="80962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5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E64459-2F85-2DFB-D40E-DF32D38AFCF5}"/>
              </a:ext>
            </a:extLst>
          </p:cNvPr>
          <p:cNvSpPr txBox="1"/>
          <p:nvPr/>
        </p:nvSpPr>
        <p:spPr>
          <a:xfrm>
            <a:off x="0" y="4426857"/>
            <a:ext cx="11814629" cy="1775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Қыс айлары:Желтоқсан,қаңтар,ақпан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Зимние </a:t>
            </a:r>
            <a:r>
              <a:rPr lang="kk-KZ" sz="4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месяца: </a:t>
            </a:r>
            <a:r>
              <a:rPr lang="kk-KZ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Декабрь</a:t>
            </a:r>
            <a:r>
              <a:rPr lang="kk-KZ" sz="4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,январь,февраль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C:\Users\AltynBesik\Desktop\%D0%B0%D0%B9%D0%BB%D0%B0%D1%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620" y="452766"/>
            <a:ext cx="5510463" cy="36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3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1859" y="2477162"/>
            <a:ext cx="5828281" cy="3048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859" y="1901819"/>
            <a:ext cx="5828281" cy="3054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38"/>
            <a:ext cx="12193057" cy="6858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588" y="532109"/>
            <a:ext cx="4957011" cy="35586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33537" y="2322095"/>
            <a:ext cx="5979695" cy="314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kk-KZ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kk-KZ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kk-KZ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kk-KZ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Шырша-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Ёлка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97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B23CB5-D7CE-570B-84BB-B83BFED14B2A}"/>
              </a:ext>
            </a:extLst>
          </p:cNvPr>
          <p:cNvSpPr txBox="1"/>
          <p:nvPr/>
        </p:nvSpPr>
        <p:spPr>
          <a:xfrm>
            <a:off x="3140242" y="4632327"/>
            <a:ext cx="6730298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Аяз ата-Дед мороз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747" y="568293"/>
            <a:ext cx="4764505" cy="35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7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0"/>
            <a:ext cx="12192000" cy="6858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A666AC-A9E7-931F-1AEE-466ABF671031}"/>
              </a:ext>
            </a:extLst>
          </p:cNvPr>
          <p:cNvSpPr txBox="1"/>
          <p:nvPr/>
        </p:nvSpPr>
        <p:spPr>
          <a:xfrm>
            <a:off x="2452915" y="4746170"/>
            <a:ext cx="7982856" cy="843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Шана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-Санки</a:t>
            </a:r>
            <a:r>
              <a:rPr lang="kk-KZ" sz="4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-1"/>
            <a:ext cx="12192000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215" y="532065"/>
            <a:ext cx="5931569" cy="304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1544" y="3269974"/>
            <a:ext cx="8484172" cy="1947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kk-KZ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kk-KZ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Ақшақар-Снегурочка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6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E7E0DC-69F2-1DE1-DC72-489D11782E74}"/>
              </a:ext>
            </a:extLst>
          </p:cNvPr>
          <p:cNvSpPr txBox="1"/>
          <p:nvPr/>
        </p:nvSpPr>
        <p:spPr>
          <a:xfrm>
            <a:off x="3681663" y="4740443"/>
            <a:ext cx="6474387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Аққала-Снеговик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257" y="906379"/>
            <a:ext cx="5137485" cy="35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6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7F2ADE-04FA-8A30-4711-7AF9C44D122B}"/>
              </a:ext>
            </a:extLst>
          </p:cNvPr>
          <p:cNvSpPr txBox="1"/>
          <p:nvPr/>
        </p:nvSpPr>
        <p:spPr>
          <a:xfrm>
            <a:off x="3525253" y="5066547"/>
            <a:ext cx="691565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Шаңғы-Лыжи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905" y="336382"/>
            <a:ext cx="6168189" cy="43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2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79BB14-EA30-216A-5D8E-B399AF5D4D79}"/>
              </a:ext>
            </a:extLst>
          </p:cNvPr>
          <p:cNvSpPr txBox="1"/>
          <p:nvPr/>
        </p:nvSpPr>
        <p:spPr>
          <a:xfrm>
            <a:off x="2839453" y="4860758"/>
            <a:ext cx="6629399" cy="843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kk-KZ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Шана-Санки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901" y="809847"/>
            <a:ext cx="5828281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92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6E9E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6E9E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51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AltynBesik</cp:lastModifiedBy>
  <cp:revision>100</cp:revision>
  <dcterms:created xsi:type="dcterms:W3CDTF">2023-03-30T10:36:02Z</dcterms:created>
  <dcterms:modified xsi:type="dcterms:W3CDTF">2024-12-13T12:03:55Z</dcterms:modified>
</cp:coreProperties>
</file>